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8"/>
  </p:notesMasterIdLst>
  <p:sldIdLst>
    <p:sldId id="317" r:id="rId3"/>
    <p:sldId id="380" r:id="rId4"/>
    <p:sldId id="358" r:id="rId5"/>
    <p:sldId id="405" r:id="rId6"/>
    <p:sldId id="395" r:id="rId7"/>
    <p:sldId id="403" r:id="rId8"/>
    <p:sldId id="400" r:id="rId9"/>
    <p:sldId id="401" r:id="rId10"/>
    <p:sldId id="396" r:id="rId11"/>
    <p:sldId id="397" r:id="rId12"/>
    <p:sldId id="399" r:id="rId13"/>
    <p:sldId id="402" r:id="rId14"/>
    <p:sldId id="404" r:id="rId15"/>
    <p:sldId id="398" r:id="rId16"/>
    <p:sldId id="39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3/14/2019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#Problem 8</a:t>
            </a:r>
          </a:p>
          <a:p>
            <a:r>
              <a:rPr lang="en-US" dirty="0" smtClean="0"/>
              <a:t>s = input("Input a string  ")</a:t>
            </a:r>
          </a:p>
          <a:p>
            <a:r>
              <a:rPr lang="en-US" dirty="0" smtClean="0"/>
              <a:t>d=0</a:t>
            </a:r>
          </a:p>
          <a:p>
            <a:r>
              <a:rPr lang="en-US" dirty="0" smtClean="0"/>
              <a:t>l=0</a:t>
            </a:r>
          </a:p>
          <a:p>
            <a:r>
              <a:rPr lang="en-US" dirty="0" smtClean="0"/>
              <a:t>for c in s:</a:t>
            </a:r>
          </a:p>
          <a:p>
            <a:r>
              <a:rPr lang="en-US" dirty="0" smtClean="0"/>
              <a:t>#built in method for checking strings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c.isdigit</a:t>
            </a:r>
            <a:r>
              <a:rPr lang="en-US" dirty="0" smtClean="0"/>
              <a:t>():</a:t>
            </a:r>
          </a:p>
          <a:p>
            <a:r>
              <a:rPr lang="en-US" dirty="0" smtClean="0"/>
              <a:t>        d=d+1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c.isalpha</a:t>
            </a:r>
            <a:r>
              <a:rPr lang="en-US" dirty="0" smtClean="0"/>
              <a:t>():</a:t>
            </a:r>
          </a:p>
          <a:p>
            <a:r>
              <a:rPr lang="en-US" dirty="0" smtClean="0"/>
              <a:t>        l=l+1</a:t>
            </a:r>
          </a:p>
          <a:p>
            <a:r>
              <a:rPr lang="en-US" dirty="0" smtClean="0"/>
              <a:t>    else:</a:t>
            </a:r>
          </a:p>
          <a:p>
            <a:r>
              <a:rPr lang="en-US" dirty="0" smtClean="0"/>
              <a:t>        pass</a:t>
            </a:r>
          </a:p>
          <a:p>
            <a:r>
              <a:rPr lang="en-US" dirty="0" smtClean="0"/>
              <a:t>print("Letters", l)</a:t>
            </a:r>
          </a:p>
          <a:p>
            <a:r>
              <a:rPr lang="en-US" dirty="0" smtClean="0"/>
              <a:t>print("Digits", d)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71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cat_dog</a:t>
            </a:r>
            <a:r>
              <a:rPr lang="en-US" dirty="0" smtClean="0"/>
              <a:t>(string1):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count_cat</a:t>
            </a:r>
            <a:r>
              <a:rPr lang="en-US" dirty="0" smtClean="0"/>
              <a:t>=0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count_dog</a:t>
            </a:r>
            <a:r>
              <a:rPr lang="en-US" dirty="0" smtClean="0"/>
              <a:t>=0</a:t>
            </a:r>
          </a:p>
          <a:p>
            <a:r>
              <a:rPr lang="en-US" dirty="0" smtClean="0"/>
              <a:t>    for </a:t>
            </a:r>
            <a:r>
              <a:rPr lang="en-US" dirty="0" err="1" smtClean="0"/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(string1)):</a:t>
            </a:r>
          </a:p>
          <a:p>
            <a:r>
              <a:rPr lang="en-US" dirty="0" smtClean="0"/>
              <a:t>        if string1[i:i+3] == 'cat':</a:t>
            </a:r>
          </a:p>
          <a:p>
            <a:r>
              <a:rPr lang="en-US" dirty="0" smtClean="0"/>
              <a:t>            </a:t>
            </a:r>
            <a:r>
              <a:rPr lang="en-US" dirty="0" err="1" smtClean="0"/>
              <a:t>count_cat</a:t>
            </a:r>
            <a:r>
              <a:rPr lang="en-US" dirty="0" smtClean="0"/>
              <a:t> += 1</a:t>
            </a:r>
          </a:p>
          <a:p>
            <a:r>
              <a:rPr lang="en-US" dirty="0" smtClean="0"/>
              <a:t>        if string1[i:i+3] == 'dog':</a:t>
            </a:r>
          </a:p>
          <a:p>
            <a:r>
              <a:rPr lang="en-US" dirty="0" smtClean="0"/>
              <a:t>            </a:t>
            </a:r>
            <a:r>
              <a:rPr lang="en-US" dirty="0" err="1" smtClean="0"/>
              <a:t>count_dog</a:t>
            </a:r>
            <a:r>
              <a:rPr lang="en-US" dirty="0" smtClean="0"/>
              <a:t> += 1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count_cat</a:t>
            </a:r>
            <a:r>
              <a:rPr lang="en-US" dirty="0" smtClean="0"/>
              <a:t>==</a:t>
            </a:r>
            <a:r>
              <a:rPr lang="en-US" dirty="0" err="1" smtClean="0"/>
              <a:t>count_dog</a:t>
            </a:r>
            <a:r>
              <a:rPr lang="en-US" dirty="0" smtClean="0"/>
              <a:t>:</a:t>
            </a:r>
          </a:p>
          <a:p>
            <a:r>
              <a:rPr lang="en-US" dirty="0" smtClean="0"/>
              <a:t>        return True</a:t>
            </a:r>
          </a:p>
          <a:p>
            <a:r>
              <a:rPr lang="en-US" dirty="0" smtClean="0"/>
              <a:t>    return False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790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 f1(subs1,str1):</a:t>
            </a:r>
          </a:p>
          <a:p>
            <a:r>
              <a:rPr lang="en-US" dirty="0"/>
              <a:t>    if subs1 in str1:</a:t>
            </a:r>
          </a:p>
          <a:p>
            <a:r>
              <a:rPr lang="en-US" dirty="0"/>
              <a:t>        return True</a:t>
            </a:r>
          </a:p>
          <a:p>
            <a:r>
              <a:rPr lang="en-US" dirty="0"/>
              <a:t>    return False</a:t>
            </a:r>
          </a:p>
          <a:p>
            <a:endParaRPr lang="en-US" dirty="0"/>
          </a:p>
          <a:p>
            <a:r>
              <a:rPr lang="en-US" dirty="0"/>
              <a:t>subs1='</a:t>
            </a:r>
            <a:r>
              <a:rPr lang="en-US" dirty="0" err="1"/>
              <a:t>ello</a:t>
            </a:r>
            <a:r>
              <a:rPr lang="en-US" dirty="0"/>
              <a:t>'</a:t>
            </a:r>
          </a:p>
          <a:p>
            <a:r>
              <a:rPr lang="en-US" dirty="0"/>
              <a:t>str1='Hello World!'</a:t>
            </a:r>
          </a:p>
          <a:p>
            <a:r>
              <a:rPr lang="en-US" dirty="0"/>
              <a:t>f1(subs1,str1)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642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l1=['</a:t>
            </a:r>
            <a:r>
              <a:rPr lang="en-US" dirty="0" err="1" smtClean="0"/>
              <a:t>a','b','c','d','r</a:t>
            </a:r>
            <a:r>
              <a:rPr lang="en-US" dirty="0" smtClean="0"/>
              <a:t>']</a:t>
            </a:r>
          </a:p>
          <a:p>
            <a:r>
              <a:rPr lang="en-US" dirty="0" smtClean="0"/>
              <a:t>s1='c1tdoorrbin'</a:t>
            </a:r>
          </a:p>
          <a:p>
            <a:r>
              <a:rPr lang="en-US" dirty="0" smtClean="0"/>
              <a:t>count=0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(l1)):</a:t>
            </a:r>
          </a:p>
          <a:p>
            <a:r>
              <a:rPr lang="en-US" dirty="0" smtClean="0"/>
              <a:t>    if l1[</a:t>
            </a:r>
            <a:r>
              <a:rPr lang="en-US" dirty="0" err="1" smtClean="0"/>
              <a:t>i</a:t>
            </a:r>
            <a:r>
              <a:rPr lang="en-US" dirty="0" smtClean="0"/>
              <a:t>] in s1:</a:t>
            </a:r>
          </a:p>
          <a:p>
            <a:r>
              <a:rPr lang="en-US" dirty="0" smtClean="0"/>
              <a:t>        count+=1</a:t>
            </a:r>
          </a:p>
          <a:p>
            <a:r>
              <a:rPr lang="en-US" dirty="0" smtClean="0"/>
              <a:t>print(count)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943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n=20    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in range(n):</a:t>
            </a:r>
          </a:p>
          <a:p>
            <a:r>
              <a:rPr lang="en-US" dirty="0" smtClean="0"/>
              <a:t>    if i%2==0:</a:t>
            </a:r>
          </a:p>
          <a:p>
            <a:r>
              <a:rPr lang="en-US" dirty="0" smtClean="0"/>
              <a:t>        print(</a:t>
            </a:r>
            <a:r>
              <a:rPr lang="en-US" dirty="0" err="1" smtClean="0"/>
              <a:t>i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Alternate way: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in range(0,n,2):</a:t>
            </a:r>
          </a:p>
          <a:p>
            <a:r>
              <a:rPr lang="en-US" dirty="0" smtClean="0"/>
              <a:t>        print(</a:t>
            </a:r>
            <a:r>
              <a:rPr lang="en-US" dirty="0" err="1" smtClean="0"/>
              <a:t>i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41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word = input("Input a word to reverse: ") </a:t>
            </a:r>
          </a:p>
          <a:p>
            <a:r>
              <a:rPr lang="en-US" dirty="0" smtClean="0"/>
              <a:t>for char in range(</a:t>
            </a:r>
            <a:r>
              <a:rPr lang="en-US" dirty="0" err="1" smtClean="0"/>
              <a:t>len</a:t>
            </a:r>
            <a:r>
              <a:rPr lang="en-US" dirty="0" smtClean="0"/>
              <a:t>(word) - 1, -1, -1): </a:t>
            </a:r>
          </a:p>
          <a:p>
            <a:r>
              <a:rPr lang="en-US" dirty="0" smtClean="0"/>
              <a:t>         print(word[char], end="")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86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 </a:t>
            </a:r>
            <a:r>
              <a:rPr lang="en-US" dirty="0" err="1"/>
              <a:t>string_subs</a:t>
            </a:r>
            <a:r>
              <a:rPr lang="en-US" dirty="0"/>
              <a:t>(sub,string1):</a:t>
            </a:r>
          </a:p>
          <a:p>
            <a:r>
              <a:rPr lang="en-US" dirty="0"/>
              <a:t>    results = 0</a:t>
            </a:r>
          </a:p>
          <a:p>
            <a:r>
              <a:rPr lang="en-US" dirty="0"/>
              <a:t>    </a:t>
            </a:r>
            <a:r>
              <a:rPr lang="en-US" dirty="0" err="1"/>
              <a:t>sub_len</a:t>
            </a:r>
            <a:r>
              <a:rPr lang="en-US" dirty="0"/>
              <a:t> = </a:t>
            </a:r>
            <a:r>
              <a:rPr lang="en-US" dirty="0" err="1"/>
              <a:t>len</a:t>
            </a:r>
            <a:r>
              <a:rPr lang="en-US" dirty="0"/>
              <a:t>(sub)</a:t>
            </a:r>
          </a:p>
          <a:p>
            <a:r>
              <a:rPr lang="en-US" dirty="0"/>
              <a:t>    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len</a:t>
            </a:r>
            <a:r>
              <a:rPr lang="en-US" dirty="0"/>
              <a:t>(string1)):</a:t>
            </a:r>
          </a:p>
          <a:p>
            <a:r>
              <a:rPr lang="en-US" dirty="0"/>
              <a:t>        if string1[</a:t>
            </a:r>
            <a:r>
              <a:rPr lang="en-US" dirty="0" err="1"/>
              <a:t>i:i+sub_len</a:t>
            </a:r>
            <a:r>
              <a:rPr lang="en-US" dirty="0"/>
              <a:t>] == sub:</a:t>
            </a:r>
          </a:p>
          <a:p>
            <a:r>
              <a:rPr lang="en-US" dirty="0"/>
              <a:t>            results += 1</a:t>
            </a:r>
          </a:p>
          <a:p>
            <a:r>
              <a:rPr lang="en-US" dirty="0"/>
              <a:t>    print (results)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string1 = '</a:t>
            </a:r>
            <a:r>
              <a:rPr lang="en-US" dirty="0" err="1"/>
              <a:t>catdogelephantdog</a:t>
            </a:r>
            <a:r>
              <a:rPr lang="en-US" dirty="0"/>
              <a:t>'</a:t>
            </a:r>
          </a:p>
          <a:p>
            <a:r>
              <a:rPr lang="en-US" dirty="0"/>
              <a:t>sub = 'cat'</a:t>
            </a:r>
          </a:p>
          <a:p>
            <a:r>
              <a:rPr lang="en-US" dirty="0" err="1"/>
              <a:t>string_subs</a:t>
            </a:r>
            <a:r>
              <a:rPr lang="en-US" dirty="0"/>
              <a:t>(sub,string1)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41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def</a:t>
            </a:r>
            <a:r>
              <a:rPr lang="en-US" dirty="0" smtClean="0"/>
              <a:t> has22(a):</a:t>
            </a:r>
          </a:p>
          <a:p>
            <a:r>
              <a:rPr lang="en-US" dirty="0" smtClean="0"/>
              <a:t>    for </a:t>
            </a:r>
            <a:r>
              <a:rPr lang="en-US" dirty="0" err="1" smtClean="0"/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(a)):</a:t>
            </a:r>
          </a:p>
          <a:p>
            <a:r>
              <a:rPr lang="en-US" dirty="0" smtClean="0"/>
              <a:t>        if a[</a:t>
            </a:r>
            <a:r>
              <a:rPr lang="en-US" dirty="0" err="1" smtClean="0"/>
              <a:t>i</a:t>
            </a:r>
            <a:r>
              <a:rPr lang="en-US" dirty="0" smtClean="0"/>
              <a:t>]==2 and (</a:t>
            </a:r>
            <a:r>
              <a:rPr lang="en-US" dirty="0" err="1" smtClean="0"/>
              <a:t>len</a:t>
            </a:r>
            <a:r>
              <a:rPr lang="en-US" dirty="0" smtClean="0"/>
              <a:t>(a)-</a:t>
            </a:r>
            <a:r>
              <a:rPr lang="en-US" dirty="0" err="1" smtClean="0"/>
              <a:t>i</a:t>
            </a:r>
            <a:r>
              <a:rPr lang="en-US" dirty="0" smtClean="0"/>
              <a:t>)&gt;1:</a:t>
            </a:r>
          </a:p>
          <a:p>
            <a:r>
              <a:rPr lang="en-US" dirty="0" smtClean="0"/>
              <a:t>            if a[</a:t>
            </a:r>
            <a:r>
              <a:rPr lang="en-US" dirty="0" err="1" smtClean="0"/>
              <a:t>i</a:t>
            </a:r>
            <a:r>
              <a:rPr lang="en-US" dirty="0" smtClean="0"/>
              <a:t>]==a[i+1]:</a:t>
            </a:r>
          </a:p>
          <a:p>
            <a:r>
              <a:rPr lang="en-US" dirty="0" smtClean="0"/>
              <a:t>                return True</a:t>
            </a:r>
          </a:p>
          <a:p>
            <a:r>
              <a:rPr lang="en-US" dirty="0" smtClean="0"/>
              <a:t>    return False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79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end_other</a:t>
            </a:r>
            <a:r>
              <a:rPr lang="en-US" dirty="0" smtClean="0"/>
              <a:t>(a, b):</a:t>
            </a:r>
          </a:p>
          <a:p>
            <a:r>
              <a:rPr lang="en-US" dirty="0" smtClean="0"/>
              <a:t>  a=</a:t>
            </a:r>
            <a:r>
              <a:rPr lang="en-US" dirty="0" err="1" smtClean="0"/>
              <a:t>a.lower</a:t>
            </a:r>
            <a:r>
              <a:rPr lang="en-US" dirty="0" smtClean="0"/>
              <a:t>()</a:t>
            </a:r>
          </a:p>
          <a:p>
            <a:r>
              <a:rPr lang="en-US" dirty="0" smtClean="0"/>
              <a:t>  b=</a:t>
            </a:r>
            <a:r>
              <a:rPr lang="en-US" dirty="0" err="1" smtClean="0"/>
              <a:t>b.lower</a:t>
            </a:r>
            <a:r>
              <a:rPr lang="en-US" dirty="0" smtClean="0"/>
              <a:t>()</a:t>
            </a:r>
          </a:p>
          <a:p>
            <a:r>
              <a:rPr lang="en-US" dirty="0" smtClean="0"/>
              <a:t>  if </a:t>
            </a:r>
            <a:r>
              <a:rPr lang="en-US" dirty="0" err="1" smtClean="0"/>
              <a:t>len</a:t>
            </a:r>
            <a:r>
              <a:rPr lang="en-US" dirty="0" smtClean="0"/>
              <a:t>(a)&gt;=</a:t>
            </a:r>
            <a:r>
              <a:rPr lang="en-US" dirty="0" err="1" smtClean="0"/>
              <a:t>len</a:t>
            </a:r>
            <a:r>
              <a:rPr lang="en-US" dirty="0" smtClean="0"/>
              <a:t>(b):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a.endswith</a:t>
            </a:r>
            <a:r>
              <a:rPr lang="en-US" dirty="0" smtClean="0"/>
              <a:t>(b):</a:t>
            </a:r>
          </a:p>
          <a:p>
            <a:r>
              <a:rPr lang="en-US" dirty="0" smtClean="0"/>
              <a:t>      return True</a:t>
            </a:r>
          </a:p>
          <a:p>
            <a:r>
              <a:rPr lang="en-US" dirty="0" smtClean="0"/>
              <a:t>    return False</a:t>
            </a:r>
          </a:p>
          <a:p>
            <a:r>
              <a:rPr lang="en-US" dirty="0" smtClean="0"/>
              <a:t>  else: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b.endswith</a:t>
            </a:r>
            <a:r>
              <a:rPr lang="en-US" dirty="0" smtClean="0"/>
              <a:t>(a):</a:t>
            </a:r>
          </a:p>
          <a:p>
            <a:r>
              <a:rPr lang="en-US" dirty="0" smtClean="0"/>
              <a:t>      return True</a:t>
            </a:r>
          </a:p>
          <a:p>
            <a:r>
              <a:rPr lang="en-US" dirty="0" smtClean="0"/>
              <a:t>    return False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73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</a:t>
            </a:r>
            <a:r>
              <a:rPr lang="en-US" dirty="0" err="1" smtClean="0"/>
              <a:t>fizzbuzz</a:t>
            </a:r>
            <a:r>
              <a:rPr lang="en-US" dirty="0" smtClean="0"/>
              <a:t> in range(50):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fizzbuzz</a:t>
            </a:r>
            <a:r>
              <a:rPr lang="en-US" dirty="0" smtClean="0"/>
              <a:t> % 3 == 0 and </a:t>
            </a:r>
            <a:r>
              <a:rPr lang="en-US" dirty="0" err="1" smtClean="0"/>
              <a:t>fizzbuzz</a:t>
            </a:r>
            <a:r>
              <a:rPr lang="en-US" dirty="0" smtClean="0"/>
              <a:t> % 5 == 0:</a:t>
            </a:r>
          </a:p>
          <a:p>
            <a:r>
              <a:rPr lang="en-US" dirty="0" smtClean="0"/>
              <a:t>        print("</a:t>
            </a:r>
            <a:r>
              <a:rPr lang="en-US" dirty="0" err="1" smtClean="0"/>
              <a:t>fizzbuzz</a:t>
            </a:r>
            <a:r>
              <a:rPr lang="en-US" dirty="0" smtClean="0"/>
              <a:t>")</a:t>
            </a:r>
          </a:p>
          <a:p>
            <a:r>
              <a:rPr lang="en-US" dirty="0" smtClean="0"/>
              <a:t>        continue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fizzbuzz</a:t>
            </a:r>
            <a:r>
              <a:rPr lang="en-US" dirty="0" smtClean="0"/>
              <a:t> % 3 == 0:</a:t>
            </a:r>
          </a:p>
          <a:p>
            <a:r>
              <a:rPr lang="en-US" dirty="0" smtClean="0"/>
              <a:t>        print("fizz")</a:t>
            </a:r>
          </a:p>
          <a:p>
            <a:r>
              <a:rPr lang="en-US" dirty="0" smtClean="0"/>
              <a:t>        continue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fizzbuzz</a:t>
            </a:r>
            <a:r>
              <a:rPr lang="en-US" dirty="0" smtClean="0"/>
              <a:t> % 5 == 0:</a:t>
            </a:r>
          </a:p>
          <a:p>
            <a:r>
              <a:rPr lang="en-US" dirty="0" smtClean="0"/>
              <a:t>        print("buzz")</a:t>
            </a:r>
          </a:p>
          <a:p>
            <a:r>
              <a:rPr lang="en-US" dirty="0" smtClean="0"/>
              <a:t>        continue</a:t>
            </a:r>
          </a:p>
          <a:p>
            <a:r>
              <a:rPr lang="en-US" dirty="0" smtClean="0"/>
              <a:t>    print(</a:t>
            </a:r>
            <a:r>
              <a:rPr lang="en-US" dirty="0" err="1" smtClean="0"/>
              <a:t>fizzbuzz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72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3/14/2019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3/14/2019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3/14/2019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3/14/2019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3/14/2019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3/14/2019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3/14/2019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3/14/2019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3/14/2019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3/14/2019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3/14/2019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3/14/2019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03/14/2019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15: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C72BD-3DC3-43A2-9BF3-E0F36BFD6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EADC3-E77A-483B-99AF-6CEE45E8E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smtClean="0"/>
              <a:t>integers</a:t>
            </a:r>
            <a:r>
              <a:rPr lang="en-US" dirty="0"/>
              <a:t>, return True if the array contains a 2 next to a 2 somewhere.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has22([1, 2, 2]) → True</a:t>
            </a:r>
            <a:br>
              <a:rPr lang="en-US" dirty="0"/>
            </a:br>
            <a:r>
              <a:rPr lang="en-US" dirty="0"/>
              <a:t>has22([1, 2, 1, 2]) → False</a:t>
            </a:r>
            <a:br>
              <a:rPr lang="en-US" dirty="0"/>
            </a:br>
            <a:r>
              <a:rPr lang="en-US" dirty="0"/>
              <a:t>has22([2, 1, 2]) → False</a:t>
            </a:r>
          </a:p>
        </p:txBody>
      </p:sp>
    </p:spTree>
    <p:extLst>
      <p:ext uri="{BB962C8B-B14F-4D97-AF65-F5344CB8AC3E}">
        <p14:creationId xmlns:p14="http://schemas.microsoft.com/office/powerpoint/2010/main" val="149957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two strings, return True if either of the strings appears at the very end of the other string, ignoring upper/lower case differences (in other words, the computation should not be "case sensitive"). Note: </a:t>
            </a:r>
            <a:r>
              <a:rPr lang="en-US" dirty="0" err="1"/>
              <a:t>s.lower</a:t>
            </a:r>
            <a:r>
              <a:rPr lang="en-US" dirty="0"/>
              <a:t>() returns the lowercase version of a string.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end_other('</a:t>
            </a:r>
            <a:r>
              <a:rPr lang="en-US" dirty="0" err="1"/>
              <a:t>Hiabc</a:t>
            </a:r>
            <a:r>
              <a:rPr lang="en-US" dirty="0"/>
              <a:t>', '</a:t>
            </a:r>
            <a:r>
              <a:rPr lang="en-US" dirty="0" err="1"/>
              <a:t>abc</a:t>
            </a:r>
            <a:r>
              <a:rPr lang="en-US" dirty="0"/>
              <a:t>') → True</a:t>
            </a:r>
            <a:br>
              <a:rPr lang="en-US" dirty="0"/>
            </a:br>
            <a:r>
              <a:rPr lang="en-US" dirty="0"/>
              <a:t>end_other('</a:t>
            </a:r>
            <a:r>
              <a:rPr lang="en-US" dirty="0" err="1"/>
              <a:t>AbC</a:t>
            </a:r>
            <a:r>
              <a:rPr lang="en-US" dirty="0"/>
              <a:t>', '</a:t>
            </a:r>
            <a:r>
              <a:rPr lang="en-US" dirty="0" err="1"/>
              <a:t>HiaBc</a:t>
            </a:r>
            <a:r>
              <a:rPr lang="en-US" dirty="0"/>
              <a:t>') → True</a:t>
            </a:r>
            <a:br>
              <a:rPr lang="en-US" dirty="0"/>
            </a:br>
            <a:r>
              <a:rPr lang="en-US" dirty="0"/>
              <a:t>end_other('</a:t>
            </a:r>
            <a:r>
              <a:rPr lang="en-US" dirty="0" err="1"/>
              <a:t>abc</a:t>
            </a:r>
            <a:r>
              <a:rPr lang="en-US" dirty="0"/>
              <a:t>', '</a:t>
            </a:r>
            <a:r>
              <a:rPr lang="en-US" dirty="0" err="1"/>
              <a:t>abXabc</a:t>
            </a:r>
            <a:r>
              <a:rPr lang="en-US" dirty="0"/>
              <a:t>') → </a:t>
            </a:r>
            <a:r>
              <a:rPr lang="en-US" dirty="0" smtClean="0"/>
              <a:t>True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end_other</a:t>
            </a:r>
            <a:r>
              <a:rPr lang="en-US" dirty="0"/>
              <a:t>('</a:t>
            </a:r>
            <a:r>
              <a:rPr lang="en-US" dirty="0" err="1"/>
              <a:t>abc</a:t>
            </a:r>
            <a:r>
              <a:rPr lang="en-US" dirty="0"/>
              <a:t>', </a:t>
            </a:r>
            <a:r>
              <a:rPr lang="en-US" dirty="0" smtClean="0"/>
              <a:t>'</a:t>
            </a:r>
            <a:r>
              <a:rPr lang="en-US" dirty="0" err="1" smtClean="0"/>
              <a:t>abXabcx</a:t>
            </a:r>
            <a:r>
              <a:rPr lang="en-US" dirty="0" smtClean="0"/>
              <a:t>') </a:t>
            </a:r>
            <a:r>
              <a:rPr lang="en-US" dirty="0"/>
              <a:t>→ </a:t>
            </a:r>
            <a:r>
              <a:rPr lang="en-US" dirty="0" smtClean="0"/>
              <a:t>False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5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which iterates the integers from 1 to 50. For multiples of three print "Fizz" instead of the number and for the multiples of five print "Buzz". For numbers which are multiples of both three and five print "</a:t>
            </a:r>
            <a:r>
              <a:rPr lang="en-US" dirty="0" err="1"/>
              <a:t>FizzBuzz</a:t>
            </a:r>
            <a:r>
              <a:rPr lang="en-US" dirty="0" smtClean="0"/>
              <a:t>".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07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that accepts a string and calculate the number of digits and letters.</a:t>
            </a:r>
          </a:p>
        </p:txBody>
      </p:sp>
    </p:spTree>
    <p:extLst>
      <p:ext uri="{BB962C8B-B14F-4D97-AF65-F5344CB8AC3E}">
        <p14:creationId xmlns:p14="http://schemas.microsoft.com/office/powerpoint/2010/main" val="397957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FD450-F0C6-444B-8E74-1264DDE0C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2BB36-5D7E-423E-AF49-1AD2EA80B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string, output True </a:t>
            </a:r>
            <a:r>
              <a:rPr lang="en-US" dirty="0"/>
              <a:t>if the string "cat" and "dog" appear the same number of times in the given string.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cat_dog('</a:t>
            </a:r>
            <a:r>
              <a:rPr lang="en-US" dirty="0" err="1"/>
              <a:t>catdog</a:t>
            </a:r>
            <a:r>
              <a:rPr lang="en-US" dirty="0"/>
              <a:t>') → True</a:t>
            </a:r>
            <a:br>
              <a:rPr lang="en-US" dirty="0"/>
            </a:br>
            <a:r>
              <a:rPr lang="en-US" dirty="0"/>
              <a:t>cat_dog('</a:t>
            </a:r>
            <a:r>
              <a:rPr lang="en-US" dirty="0" err="1"/>
              <a:t>catcat</a:t>
            </a:r>
            <a:r>
              <a:rPr lang="en-US" dirty="0"/>
              <a:t>') → False</a:t>
            </a:r>
            <a:br>
              <a:rPr lang="en-US" dirty="0"/>
            </a:br>
            <a:r>
              <a:rPr lang="en-US" dirty="0"/>
              <a:t>cat_dog('1cat1cadodog') → True</a:t>
            </a:r>
          </a:p>
        </p:txBody>
      </p:sp>
    </p:spTree>
    <p:extLst>
      <p:ext uri="{BB962C8B-B14F-4D97-AF65-F5344CB8AC3E}">
        <p14:creationId xmlns:p14="http://schemas.microsoft.com/office/powerpoint/2010/main" val="145713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Error and exception handling</a:t>
            </a:r>
          </a:p>
        </p:txBody>
      </p:sp>
    </p:spTree>
    <p:extLst>
      <p:ext uri="{BB962C8B-B14F-4D97-AF65-F5344CB8AC3E}">
        <p14:creationId xmlns:p14="http://schemas.microsoft.com/office/powerpoint/2010/main" val="211985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/>
              <a:t>Exam 2 is scheduled for Thursday (March 21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will review the exam on Monday (March 18)</a:t>
            </a:r>
          </a:p>
          <a:p>
            <a:r>
              <a:rPr lang="en-US" dirty="0" smtClean="0"/>
              <a:t>Rainbow Grades in </a:t>
            </a:r>
            <a:r>
              <a:rPr lang="en-US" dirty="0" err="1" smtClean="0"/>
              <a:t>Submitty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Do not worry about the %age shown</a:t>
            </a:r>
          </a:p>
          <a:p>
            <a:pPr lvl="1"/>
            <a:r>
              <a:rPr lang="en-US" dirty="0" smtClean="0"/>
              <a:t>Just look at Exam 1 Row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Loops</a:t>
            </a:r>
          </a:p>
          <a:p>
            <a:r>
              <a:rPr lang="en-US" dirty="0"/>
              <a:t>Problems on For </a:t>
            </a:r>
            <a:r>
              <a:rPr lang="en-US" dirty="0" smtClean="0"/>
              <a:t>Loops</a:t>
            </a:r>
          </a:p>
          <a:p>
            <a:r>
              <a:rPr lang="en-US" dirty="0" smtClean="0"/>
              <a:t>In-Class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the previous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Structure of for loops:</a:t>
            </a:r>
          </a:p>
          <a:p>
            <a:pPr lvl="1"/>
            <a:r>
              <a:rPr lang="en-US" dirty="0" smtClean="0"/>
              <a:t>for </a:t>
            </a:r>
            <a:r>
              <a:rPr lang="en-US" dirty="0" smtClean="0">
                <a:solidFill>
                  <a:srgbClr val="FF0000"/>
                </a:solidFill>
              </a:rPr>
              <a:t>variable</a:t>
            </a:r>
            <a:r>
              <a:rPr lang="en-US" dirty="0" smtClean="0"/>
              <a:t> in </a:t>
            </a:r>
            <a:r>
              <a:rPr lang="en-US" dirty="0" smtClean="0">
                <a:solidFill>
                  <a:srgbClr val="FF0000"/>
                </a:solidFill>
              </a:rPr>
              <a:t>iterable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Do something using the </a:t>
            </a:r>
            <a:r>
              <a:rPr lang="en-US" dirty="0" smtClean="0">
                <a:solidFill>
                  <a:srgbClr val="FF0000"/>
                </a:solidFill>
              </a:rPr>
              <a:t>actual</a:t>
            </a:r>
            <a:r>
              <a:rPr lang="en-US" dirty="0" smtClean="0"/>
              <a:t> value of elements in the iterable</a:t>
            </a:r>
          </a:p>
          <a:p>
            <a:pPr lvl="2"/>
            <a:r>
              <a:rPr lang="en-US" dirty="0" smtClean="0"/>
              <a:t>Do something using the </a:t>
            </a:r>
            <a:r>
              <a:rPr lang="en-US" dirty="0" smtClean="0">
                <a:solidFill>
                  <a:srgbClr val="FF0000"/>
                </a:solidFill>
              </a:rPr>
              <a:t>index</a:t>
            </a:r>
            <a:r>
              <a:rPr lang="en-US" dirty="0" smtClean="0"/>
              <a:t> of each element in the iterable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82028"/>
            <a:ext cx="5181600" cy="5274527"/>
          </a:xfrm>
        </p:spPr>
        <p:txBody>
          <a:bodyPr/>
          <a:lstStyle/>
          <a:p>
            <a:r>
              <a:rPr lang="en-US" dirty="0" smtClean="0"/>
              <a:t>Example to print </a:t>
            </a:r>
            <a:r>
              <a:rPr lang="en-US" b="1" u="sng" dirty="0" smtClean="0"/>
              <a:t>actual values </a:t>
            </a:r>
            <a:r>
              <a:rPr lang="en-US" dirty="0" smtClean="0"/>
              <a:t>of the </a:t>
            </a:r>
            <a:r>
              <a:rPr lang="en-US" dirty="0" smtClean="0">
                <a:solidFill>
                  <a:srgbClr val="FF0000"/>
                </a:solidFill>
              </a:rPr>
              <a:t>iterable</a:t>
            </a:r>
            <a:r>
              <a:rPr lang="en-US" dirty="0" smtClean="0"/>
              <a:t>:</a:t>
            </a:r>
          </a:p>
          <a:p>
            <a:r>
              <a:rPr lang="en-US" dirty="0" smtClean="0"/>
              <a:t>List1 (iterable)=[1,3,7,9]</a:t>
            </a:r>
          </a:p>
          <a:p>
            <a:r>
              <a:rPr lang="en-US" dirty="0"/>
              <a:t> </a:t>
            </a:r>
            <a:r>
              <a:rPr lang="en-US" dirty="0" smtClean="0"/>
              <a:t>for </a:t>
            </a:r>
            <a:r>
              <a:rPr lang="en-US" dirty="0" smtClean="0">
                <a:solidFill>
                  <a:srgbClr val="FF0000"/>
                </a:solidFill>
              </a:rPr>
              <a:t>x</a:t>
            </a:r>
            <a:r>
              <a:rPr lang="en-US" dirty="0" smtClean="0"/>
              <a:t> in </a:t>
            </a:r>
            <a:r>
              <a:rPr lang="en-US" dirty="0" smtClean="0">
                <a:solidFill>
                  <a:srgbClr val="FF0000"/>
                </a:solidFill>
              </a:rPr>
              <a:t>List1</a:t>
            </a:r>
            <a:r>
              <a:rPr lang="en-US" dirty="0" smtClean="0"/>
              <a:t>:</a:t>
            </a:r>
          </a:p>
          <a:p>
            <a:r>
              <a:rPr lang="en-US" dirty="0"/>
              <a:t> </a:t>
            </a:r>
            <a:r>
              <a:rPr lang="en-US" dirty="0" smtClean="0"/>
              <a:t>       print </a:t>
            </a:r>
            <a:r>
              <a:rPr lang="en-US" dirty="0" smtClean="0">
                <a:solidFill>
                  <a:srgbClr val="FF0000"/>
                </a:solidFill>
              </a:rPr>
              <a:t>x</a:t>
            </a:r>
          </a:p>
          <a:p>
            <a:r>
              <a:rPr lang="en-US" dirty="0" smtClean="0"/>
              <a:t>Example to </a:t>
            </a:r>
            <a:r>
              <a:rPr lang="en-US" b="1" u="sng" dirty="0" smtClean="0"/>
              <a:t>access/modify</a:t>
            </a:r>
            <a:r>
              <a:rPr lang="en-US" dirty="0" smtClean="0"/>
              <a:t> elements using </a:t>
            </a:r>
            <a:r>
              <a:rPr lang="en-US" b="1" u="sng" dirty="0" smtClean="0"/>
              <a:t>indices (position)</a:t>
            </a:r>
            <a:r>
              <a:rPr lang="en-US" dirty="0" smtClean="0"/>
              <a:t>:</a:t>
            </a:r>
          </a:p>
          <a:p>
            <a:r>
              <a:rPr lang="en-US" dirty="0" smtClean="0"/>
              <a:t>Str1(iterable) = ‘</a:t>
            </a:r>
            <a:r>
              <a:rPr lang="en-US" dirty="0" err="1" smtClean="0"/>
              <a:t>abcdef</a:t>
            </a:r>
            <a:r>
              <a:rPr lang="en-US" dirty="0" smtClean="0"/>
              <a:t>’</a:t>
            </a:r>
          </a:p>
          <a:p>
            <a:r>
              <a:rPr lang="en-US" dirty="0"/>
              <a:t> </a:t>
            </a:r>
            <a:r>
              <a:rPr lang="en-US" dirty="0" smtClean="0"/>
              <a:t>for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FF0000"/>
                </a:solidFill>
              </a:rPr>
              <a:t>Str1</a:t>
            </a:r>
            <a:r>
              <a:rPr lang="en-US" dirty="0" smtClean="0"/>
              <a:t>)):</a:t>
            </a:r>
          </a:p>
          <a:p>
            <a:r>
              <a:rPr lang="en-US" dirty="0"/>
              <a:t> </a:t>
            </a:r>
            <a:r>
              <a:rPr lang="en-US" dirty="0" smtClean="0"/>
              <a:t>       Str1</a:t>
            </a:r>
            <a:r>
              <a:rPr lang="en-US" dirty="0" smtClean="0">
                <a:solidFill>
                  <a:srgbClr val="FF0000"/>
                </a:solidFill>
              </a:rPr>
              <a:t>[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r>
              <a:rPr lang="en-US" dirty="0" smtClean="0">
                <a:solidFill>
                  <a:srgbClr val="FF0000"/>
                </a:solidFill>
              </a:rPr>
              <a:t>] </a:t>
            </a:r>
            <a:r>
              <a:rPr lang="en-US" dirty="0" smtClean="0"/>
              <a:t>= ‘n’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05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49009-8B15-4784-AF4E-89FDC8AD6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1a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78BB5-C913-4DA8-BE1A-DDB323753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string and a substring, return true if substring is in the string.</a:t>
            </a:r>
          </a:p>
        </p:txBody>
      </p:sp>
    </p:spTree>
    <p:extLst>
      <p:ext uri="{BB962C8B-B14F-4D97-AF65-F5344CB8AC3E}">
        <p14:creationId xmlns:p14="http://schemas.microsoft.com/office/powerpoint/2010/main" val="62140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of characters and a string. Return the number of characters that are there in the string.</a:t>
            </a:r>
          </a:p>
          <a:p>
            <a:r>
              <a:rPr lang="en-US" dirty="0"/>
              <a:t>l1=['</a:t>
            </a:r>
            <a:r>
              <a:rPr lang="en-US" dirty="0" err="1"/>
              <a:t>a','b','c','d','r</a:t>
            </a:r>
            <a:r>
              <a:rPr lang="en-US" dirty="0"/>
              <a:t>']</a:t>
            </a:r>
          </a:p>
          <a:p>
            <a:r>
              <a:rPr lang="en-US" dirty="0"/>
              <a:t>s1='c1tdoorrbin'</a:t>
            </a:r>
          </a:p>
          <a:p>
            <a:r>
              <a:rPr lang="en-US" dirty="0" smtClean="0"/>
              <a:t>Result: 4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52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program that returns a list of even numbers up to a given integer 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10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that accepts a word from the user and reverse </a:t>
            </a:r>
            <a:r>
              <a:rPr lang="en-US" dirty="0" smtClean="0"/>
              <a:t>it using for loop.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8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D1E7E-7809-42D5-9AE9-E3A7A7119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7A773-B31F-48D1-A0B1-15C8D02B9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that takes input as a string and a substring. Return the number of times the substring is found in the string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string1 = '</a:t>
            </a:r>
            <a:r>
              <a:rPr lang="en-US" dirty="0" err="1"/>
              <a:t>catdogelephantdogeleph</a:t>
            </a:r>
            <a:r>
              <a:rPr lang="en-US" dirty="0"/>
              <a:t>'</a:t>
            </a:r>
          </a:p>
          <a:p>
            <a:r>
              <a:rPr lang="en-US" dirty="0"/>
              <a:t>sub = </a:t>
            </a:r>
            <a:r>
              <a:rPr lang="en-US" dirty="0" smtClean="0"/>
              <a:t>'</a:t>
            </a:r>
            <a:r>
              <a:rPr lang="en-US" dirty="0" err="1" smtClean="0"/>
              <a:t>eleph</a:t>
            </a:r>
            <a:r>
              <a:rPr lang="en-US" dirty="0" smtClean="0"/>
              <a:t>‘</a:t>
            </a:r>
          </a:p>
          <a:p>
            <a:r>
              <a:rPr lang="en-US" dirty="0" smtClean="0"/>
              <a:t>Result=2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96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22613</TotalTime>
  <Words>886</Words>
  <Application>Microsoft Office PowerPoint</Application>
  <PresentationFormat>Widescreen</PresentationFormat>
  <Paragraphs>162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1_Office Theme</vt:lpstr>
      <vt:lpstr>Office Theme</vt:lpstr>
      <vt:lpstr>Lecture 15: Introduction to Computer Programming Course - CS1010</vt:lpstr>
      <vt:lpstr>Announcements</vt:lpstr>
      <vt:lpstr>Goals for today</vt:lpstr>
      <vt:lpstr>From the previous Lecture</vt:lpstr>
      <vt:lpstr>Problem 1a</vt:lpstr>
      <vt:lpstr>Problem 1b</vt:lpstr>
      <vt:lpstr>Problem 2</vt:lpstr>
      <vt:lpstr>Problem 3</vt:lpstr>
      <vt:lpstr>Problem 4</vt:lpstr>
      <vt:lpstr>Problem 5</vt:lpstr>
      <vt:lpstr>Problem 6</vt:lpstr>
      <vt:lpstr>Problem 7</vt:lpstr>
      <vt:lpstr>Problem 8</vt:lpstr>
      <vt:lpstr>In 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435</cp:revision>
  <dcterms:created xsi:type="dcterms:W3CDTF">2019-02-04T15:19:36Z</dcterms:created>
  <dcterms:modified xsi:type="dcterms:W3CDTF">2019-03-14T23:47:33Z</dcterms:modified>
</cp:coreProperties>
</file>